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66FF"/>
    <a:srgbClr val="FF00FF"/>
    <a:srgbClr val="29F72E"/>
    <a:srgbClr val="0000FF"/>
    <a:srgbClr val="FFFF99"/>
    <a:srgbClr val="FF3300"/>
    <a:srgbClr val="FFBDFF"/>
    <a:srgbClr val="FF99FF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17" autoAdjust="0"/>
    <p:restoredTop sz="94660"/>
  </p:normalViewPr>
  <p:slideViewPr>
    <p:cSldViewPr snapToGrid="0">
      <p:cViewPr varScale="1">
        <p:scale>
          <a:sx n="54" d="100"/>
          <a:sy n="54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6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9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6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0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3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6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7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8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3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8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6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575FC-D2FC-4F93-BF2C-75DD3E1BAD51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FCBD6-EF0C-4118-BFD4-B97985492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1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thatpsychprof.com/fresh-spring-backgroun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>
            <a:extLst>
              <a:ext uri="{FF2B5EF4-FFF2-40B4-BE49-F238E27FC236}">
                <a16:creationId xmlns:a16="http://schemas.microsoft.com/office/drawing/2014/main" id="{72AC6521-6EF8-3493-2079-113ACA31C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645" y="510520"/>
            <a:ext cx="9946954" cy="5027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67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Câu</a:t>
            </a:r>
            <a:r>
              <a:rPr lang="en-US" altLang="en-US" sz="2667" b="1" dirty="0">
                <a:solidFill>
                  <a:srgbClr val="0000FF"/>
                </a:solidFill>
                <a:cs typeface="Times New Roman" panose="02020603050405020304" pitchFamily="18" charset="0"/>
              </a:rPr>
              <a:t> 1:</a:t>
            </a:r>
            <a:r>
              <a:rPr lang="en-US" altLang="en-US" sz="2667" dirty="0">
                <a:solidFill>
                  <a:srgbClr val="0000FF"/>
                </a:solidFill>
                <a:cs typeface="Times New Roman" panose="02020603050405020304" pitchFamily="18" charset="0"/>
              </a:rPr>
              <a:t> </a:t>
            </a:r>
            <a:r>
              <a:rPr lang="en-US" altLang="en-US" sz="2667" dirty="0" err="1">
                <a:solidFill>
                  <a:srgbClr val="0000FF"/>
                </a:solidFill>
                <a:cs typeface="Times New Roman" panose="02020603050405020304" pitchFamily="18" charset="0"/>
              </a:rPr>
              <a:t>Khoanh</a:t>
            </a:r>
            <a:r>
              <a:rPr lang="en-US" altLang="en-US" sz="2667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67" dirty="0" err="1">
                <a:solidFill>
                  <a:srgbClr val="0000FF"/>
                </a:solidFill>
                <a:cs typeface="Times New Roman" panose="02020603050405020304" pitchFamily="18" charset="0"/>
              </a:rPr>
              <a:t>tròn</a:t>
            </a:r>
            <a:r>
              <a:rPr lang="en-US" altLang="en-US" sz="2667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67" dirty="0" err="1">
                <a:solidFill>
                  <a:srgbClr val="0000FF"/>
                </a:solidFill>
                <a:cs typeface="Times New Roman" panose="02020603050405020304" pitchFamily="18" charset="0"/>
              </a:rPr>
              <a:t>vào</a:t>
            </a:r>
            <a:r>
              <a:rPr lang="en-US" altLang="en-US" sz="2667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67" dirty="0" err="1">
                <a:solidFill>
                  <a:srgbClr val="0000FF"/>
                </a:solidFill>
                <a:cs typeface="Times New Roman" panose="02020603050405020304" pitchFamily="18" charset="0"/>
              </a:rPr>
              <a:t>hình</a:t>
            </a:r>
            <a:r>
              <a:rPr lang="en-US" altLang="en-US" sz="2667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67" dirty="0" err="1">
                <a:solidFill>
                  <a:srgbClr val="0000FF"/>
                </a:solidFill>
                <a:cs typeface="Times New Roman" panose="02020603050405020304" pitchFamily="18" charset="0"/>
              </a:rPr>
              <a:t>không</a:t>
            </a:r>
            <a:r>
              <a:rPr lang="en-US" altLang="en-US" sz="2667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67" dirty="0" err="1">
                <a:solidFill>
                  <a:srgbClr val="0000FF"/>
                </a:solidFill>
                <a:cs typeface="Times New Roman" panose="02020603050405020304" pitchFamily="18" charset="0"/>
              </a:rPr>
              <a:t>giống</a:t>
            </a:r>
            <a:r>
              <a:rPr lang="en-US" altLang="en-US" sz="2667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67" dirty="0" err="1">
                <a:solidFill>
                  <a:srgbClr val="0000FF"/>
                </a:solidFill>
                <a:cs typeface="Times New Roman" panose="02020603050405020304" pitchFamily="18" charset="0"/>
              </a:rPr>
              <a:t>với</a:t>
            </a:r>
            <a:r>
              <a:rPr lang="en-US" altLang="en-US" sz="2667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67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các</a:t>
            </a:r>
            <a:r>
              <a:rPr lang="en-US" altLang="en-US" sz="2667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67" dirty="0" err="1">
                <a:solidFill>
                  <a:srgbClr val="0000FF"/>
                </a:solidFill>
                <a:cs typeface="Times New Roman" panose="02020603050405020304" pitchFamily="18" charset="0"/>
              </a:rPr>
              <a:t>hình</a:t>
            </a:r>
            <a:r>
              <a:rPr lang="en-US" altLang="en-US" sz="2667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67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còn</a:t>
            </a:r>
            <a:r>
              <a:rPr lang="en-US" altLang="en-US" sz="2667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67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lại</a:t>
            </a:r>
            <a:endParaRPr lang="en-US" altLang="en-US" sz="2667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pic>
        <p:nvPicPr>
          <p:cNvPr id="7171" name="Picture 8246" descr="Cấu trúc bài kiểm tra đầu vào lớp 1">
            <a:extLst>
              <a:ext uri="{FF2B5EF4-FFF2-40B4-BE49-F238E27FC236}">
                <a16:creationId xmlns:a16="http://schemas.microsoft.com/office/drawing/2014/main" id="{4EAD42DF-F702-EFD3-15F7-B44DC858E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987" y="1293349"/>
            <a:ext cx="6203060" cy="97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8265FAAF-B308-04D3-FEFC-27FE24594427}"/>
              </a:ext>
            </a:extLst>
          </p:cNvPr>
          <p:cNvSpPr/>
          <p:nvPr/>
        </p:nvSpPr>
        <p:spPr>
          <a:xfrm>
            <a:off x="2225807" y="1232619"/>
            <a:ext cx="1016000" cy="9609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82F5C4E-84CF-2F88-15E1-298CA3EC1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49" y="2326578"/>
            <a:ext cx="11439018" cy="9131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wrap="square" anchor="ctr">
            <a:spAutoFit/>
          </a:bodyPr>
          <a:lstStyle/>
          <a:p>
            <a:pPr indent="457189" algn="just">
              <a:defRPr/>
            </a:pPr>
            <a:r>
              <a:rPr lang="en-US" altLang="en-US" sz="2667" b="1" spc="-133" dirty="0">
                <a:solidFill>
                  <a:srgbClr val="0000FF"/>
                </a:solidFill>
                <a:latin typeface="inherit"/>
                <a:cs typeface="Times New Roman" pitchFamily="18" charset="0"/>
              </a:rPr>
              <a:t>Câu 2:</a:t>
            </a:r>
            <a:r>
              <a:rPr lang="en-US" altLang="en-US" sz="2667" spc="-133" dirty="0">
                <a:solidFill>
                  <a:srgbClr val="0000FF"/>
                </a:solidFill>
                <a:cs typeface="Times New Roman" pitchFamily="18" charset="0"/>
              </a:rPr>
              <a:t> Hình chữ nhật dưới đây bị thiếu 1 miếng. Miếng nào trong số các miếng</a:t>
            </a:r>
          </a:p>
          <a:p>
            <a:pPr indent="457189" algn="just">
              <a:defRPr/>
            </a:pPr>
            <a:r>
              <a:rPr lang="en-US" altLang="en-US" sz="2667" dirty="0">
                <a:solidFill>
                  <a:srgbClr val="0000FF"/>
                </a:solidFill>
                <a:cs typeface="Times New Roman" pitchFamily="18" charset="0"/>
              </a:rPr>
              <a:t> ở dưới có thể ghép kín phần bị thiếu? Hãy khoanh tròn miếng ghép đó.</a:t>
            </a:r>
          </a:p>
        </p:txBody>
      </p:sp>
      <p:pic>
        <p:nvPicPr>
          <p:cNvPr id="7174" name="Picture 8247" descr="Cấu trúc bài kiểm tra đầu vào lớp 1">
            <a:extLst>
              <a:ext uri="{FF2B5EF4-FFF2-40B4-BE49-F238E27FC236}">
                <a16:creationId xmlns:a16="http://schemas.microsoft.com/office/drawing/2014/main" id="{C4B47AA5-9DD3-6446-D493-918CF4527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1" y="3948423"/>
            <a:ext cx="3551767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AD3DDEA5-A94D-656D-8927-78380EB7CB13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631518" y="5387757"/>
            <a:ext cx="1178983" cy="531284"/>
            <a:chOff x="7090977" y="3759854"/>
            <a:chExt cx="910636" cy="3993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0BD403E-DED1-128A-1BEA-AF2D3DFB0F62}"/>
                </a:ext>
              </a:extLst>
            </p:cNvPr>
            <p:cNvSpPr/>
            <p:nvPr/>
          </p:nvSpPr>
          <p:spPr>
            <a:xfrm>
              <a:off x="7095881" y="3759854"/>
              <a:ext cx="227251" cy="198863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F67B379-8AE5-D1DC-7404-7D37CDC4D4E9}"/>
                </a:ext>
              </a:extLst>
            </p:cNvPr>
            <p:cNvSpPr/>
            <p:nvPr/>
          </p:nvSpPr>
          <p:spPr>
            <a:xfrm>
              <a:off x="7319862" y="3759854"/>
              <a:ext cx="225616" cy="198863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22C428-5D89-8B2F-25DB-4D94AAB0E8DB}"/>
                </a:ext>
              </a:extLst>
            </p:cNvPr>
            <p:cNvSpPr/>
            <p:nvPr/>
          </p:nvSpPr>
          <p:spPr>
            <a:xfrm>
              <a:off x="7548748" y="3756672"/>
              <a:ext cx="225616" cy="197272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1CC3E69-3E52-35FA-047C-47F46D27B26A}"/>
                </a:ext>
              </a:extLst>
            </p:cNvPr>
            <p:cNvSpPr/>
            <p:nvPr/>
          </p:nvSpPr>
          <p:spPr>
            <a:xfrm>
              <a:off x="7779267" y="3759854"/>
              <a:ext cx="227251" cy="198863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400" dirty="0"/>
                <a:t> 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7C804F4-983F-82E7-4729-D4C0398DE075}"/>
                </a:ext>
              </a:extLst>
            </p:cNvPr>
            <p:cNvSpPr/>
            <p:nvPr/>
          </p:nvSpPr>
          <p:spPr>
            <a:xfrm>
              <a:off x="7323132" y="3960308"/>
              <a:ext cx="227250" cy="198863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854D950-22F5-7878-B75B-041ABD7048D6}"/>
              </a:ext>
            </a:extLst>
          </p:cNvPr>
          <p:cNvGrpSpPr>
            <a:grpSpLocks/>
          </p:cNvGrpSpPr>
          <p:nvPr/>
        </p:nvGrpSpPr>
        <p:grpSpPr bwMode="auto">
          <a:xfrm rot="9339416">
            <a:off x="7528985" y="5099889"/>
            <a:ext cx="1172633" cy="533400"/>
            <a:chOff x="7090977" y="3759854"/>
            <a:chExt cx="910636" cy="39931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A06A46A-BCBA-E32E-D9B1-5D8DF2D3B945}"/>
                </a:ext>
              </a:extLst>
            </p:cNvPr>
            <p:cNvSpPr/>
            <p:nvPr/>
          </p:nvSpPr>
          <p:spPr>
            <a:xfrm>
              <a:off x="7091866" y="3768272"/>
              <a:ext cx="226837" cy="198073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FC4687-3003-64DD-6791-2FADD3132399}"/>
                </a:ext>
              </a:extLst>
            </p:cNvPr>
            <p:cNvSpPr/>
            <p:nvPr/>
          </p:nvSpPr>
          <p:spPr>
            <a:xfrm>
              <a:off x="7319863" y="3766836"/>
              <a:ext cx="226837" cy="198073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7ADDACE-DA97-FFF3-396D-8B1016CB4221}"/>
                </a:ext>
              </a:extLst>
            </p:cNvPr>
            <p:cNvSpPr/>
            <p:nvPr/>
          </p:nvSpPr>
          <p:spPr>
            <a:xfrm>
              <a:off x="7547324" y="3770383"/>
              <a:ext cx="226837" cy="19807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6CB79A2-73D1-7E29-D19D-E10FCEFDF19A}"/>
                </a:ext>
              </a:extLst>
            </p:cNvPr>
            <p:cNvSpPr/>
            <p:nvPr/>
          </p:nvSpPr>
          <p:spPr>
            <a:xfrm>
              <a:off x="7775178" y="3765406"/>
              <a:ext cx="226837" cy="19807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400" dirty="0"/>
                <a:t> 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A119F0C-8F9C-E399-F7DE-83C73905DF04}"/>
                </a:ext>
              </a:extLst>
            </p:cNvPr>
            <p:cNvSpPr/>
            <p:nvPr/>
          </p:nvSpPr>
          <p:spPr>
            <a:xfrm>
              <a:off x="7323708" y="3969904"/>
              <a:ext cx="225194" cy="198073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51BC0CA-E5D2-4943-355F-3872860B08DE}"/>
              </a:ext>
            </a:extLst>
          </p:cNvPr>
          <p:cNvGrpSpPr>
            <a:grpSpLocks/>
          </p:cNvGrpSpPr>
          <p:nvPr/>
        </p:nvGrpSpPr>
        <p:grpSpPr bwMode="auto">
          <a:xfrm rot="7194133">
            <a:off x="7844368" y="4471240"/>
            <a:ext cx="1172633" cy="533400"/>
            <a:chOff x="7090977" y="3759854"/>
            <a:chExt cx="910636" cy="39931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7381CFC-9D83-CF4D-29B4-D4BC7F4A6AB7}"/>
                </a:ext>
              </a:extLst>
            </p:cNvPr>
            <p:cNvSpPr/>
            <p:nvPr/>
          </p:nvSpPr>
          <p:spPr>
            <a:xfrm>
              <a:off x="7091108" y="3767530"/>
              <a:ext cx="226837" cy="198073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F936DE0-A223-097D-D52A-CF660BABEED1}"/>
                </a:ext>
              </a:extLst>
            </p:cNvPr>
            <p:cNvSpPr/>
            <p:nvPr/>
          </p:nvSpPr>
          <p:spPr>
            <a:xfrm>
              <a:off x="7319246" y="3765354"/>
              <a:ext cx="226837" cy="198073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BAA10A9-A538-858C-3876-9B12BF190ECF}"/>
                </a:ext>
              </a:extLst>
            </p:cNvPr>
            <p:cNvSpPr/>
            <p:nvPr/>
          </p:nvSpPr>
          <p:spPr>
            <a:xfrm>
              <a:off x="7548419" y="3768088"/>
              <a:ext cx="226837" cy="19807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F87DA10-269A-3ABF-E636-2B0D14FE2519}"/>
                </a:ext>
              </a:extLst>
            </p:cNvPr>
            <p:cNvSpPr/>
            <p:nvPr/>
          </p:nvSpPr>
          <p:spPr>
            <a:xfrm>
              <a:off x="7775132" y="3766702"/>
              <a:ext cx="226837" cy="19807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400" dirty="0"/>
                <a:t> 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D8E4532-B8A2-C843-76C8-512DA72B9A79}"/>
                </a:ext>
              </a:extLst>
            </p:cNvPr>
            <p:cNvSpPr/>
            <p:nvPr/>
          </p:nvSpPr>
          <p:spPr>
            <a:xfrm>
              <a:off x="7323607" y="3969947"/>
              <a:ext cx="225194" cy="19807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B0CD8B4-A87C-2F7E-FE01-4286BE892804}"/>
              </a:ext>
            </a:extLst>
          </p:cNvPr>
          <p:cNvGrpSpPr>
            <a:grpSpLocks/>
          </p:cNvGrpSpPr>
          <p:nvPr/>
        </p:nvGrpSpPr>
        <p:grpSpPr bwMode="auto">
          <a:xfrm>
            <a:off x="6811434" y="3616107"/>
            <a:ext cx="1214967" cy="514349"/>
            <a:chOff x="7090977" y="3759854"/>
            <a:chExt cx="910636" cy="399317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90385EE-D1D0-84D3-7BBF-DDBCDB306CF5}"/>
                </a:ext>
              </a:extLst>
            </p:cNvPr>
            <p:cNvSpPr/>
            <p:nvPr/>
          </p:nvSpPr>
          <p:spPr>
            <a:xfrm>
              <a:off x="7090977" y="3759854"/>
              <a:ext cx="226866" cy="198837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A940CB1-6702-DA32-B290-7F2B44881EC5}"/>
                </a:ext>
              </a:extLst>
            </p:cNvPr>
            <p:cNvSpPr/>
            <p:nvPr/>
          </p:nvSpPr>
          <p:spPr>
            <a:xfrm>
              <a:off x="7319429" y="3759854"/>
              <a:ext cx="226866" cy="198837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A7A142A-9E54-3D00-105B-C27995165233}"/>
                </a:ext>
              </a:extLst>
            </p:cNvPr>
            <p:cNvSpPr/>
            <p:nvPr/>
          </p:nvSpPr>
          <p:spPr>
            <a:xfrm>
              <a:off x="7547881" y="3761497"/>
              <a:ext cx="226866" cy="19719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EC01A04-12EE-1E38-BE2B-049FE2791322}"/>
                </a:ext>
              </a:extLst>
            </p:cNvPr>
            <p:cNvSpPr/>
            <p:nvPr/>
          </p:nvSpPr>
          <p:spPr>
            <a:xfrm>
              <a:off x="7774748" y="3759854"/>
              <a:ext cx="226865" cy="198837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400" dirty="0"/>
                <a:t> 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516E696-2E00-EF81-9ED3-2626DD1761EF}"/>
                </a:ext>
              </a:extLst>
            </p:cNvPr>
            <p:cNvSpPr/>
            <p:nvPr/>
          </p:nvSpPr>
          <p:spPr>
            <a:xfrm>
              <a:off x="7319429" y="3960334"/>
              <a:ext cx="225279" cy="198837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90D21B1-9BA5-7D19-D8AB-102B44D4FAFF}"/>
              </a:ext>
            </a:extLst>
          </p:cNvPr>
          <p:cNvGrpSpPr>
            <a:grpSpLocks/>
          </p:cNvGrpSpPr>
          <p:nvPr/>
        </p:nvGrpSpPr>
        <p:grpSpPr bwMode="auto">
          <a:xfrm>
            <a:off x="6197601" y="4066956"/>
            <a:ext cx="1164167" cy="508000"/>
            <a:chOff x="7090977" y="3759854"/>
            <a:chExt cx="910636" cy="399317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7FC05FA-49C9-4519-02F5-A41AAEF6B1D4}"/>
                </a:ext>
              </a:extLst>
            </p:cNvPr>
            <p:cNvSpPr/>
            <p:nvPr/>
          </p:nvSpPr>
          <p:spPr>
            <a:xfrm>
              <a:off x="7090977" y="3759854"/>
              <a:ext cx="226832" cy="197995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FEFCB61-AE29-F102-F307-9080AD40FF45}"/>
                </a:ext>
              </a:extLst>
            </p:cNvPr>
            <p:cNvSpPr/>
            <p:nvPr/>
          </p:nvSpPr>
          <p:spPr>
            <a:xfrm>
              <a:off x="7319464" y="3759854"/>
              <a:ext cx="226832" cy="197995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0C89B8A-82F6-63CA-8EB0-A81442660907}"/>
                </a:ext>
              </a:extLst>
            </p:cNvPr>
            <p:cNvSpPr/>
            <p:nvPr/>
          </p:nvSpPr>
          <p:spPr>
            <a:xfrm>
              <a:off x="7547951" y="3761518"/>
              <a:ext cx="226832" cy="19799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7976FD4-3F5B-03CB-0B3B-8293C506CF79}"/>
                </a:ext>
              </a:extLst>
            </p:cNvPr>
            <p:cNvSpPr/>
            <p:nvPr/>
          </p:nvSpPr>
          <p:spPr>
            <a:xfrm>
              <a:off x="7774782" y="3759854"/>
              <a:ext cx="226831" cy="197995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400" dirty="0"/>
                <a:t> 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2A1F8AE-F1AC-7A97-D87F-1B64B8F34496}"/>
                </a:ext>
              </a:extLst>
            </p:cNvPr>
            <p:cNvSpPr/>
            <p:nvPr/>
          </p:nvSpPr>
          <p:spPr>
            <a:xfrm>
              <a:off x="7319464" y="3961177"/>
              <a:ext cx="225175" cy="19799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D3444CD-8FDA-8234-7CB0-8589D5E40074}"/>
              </a:ext>
            </a:extLst>
          </p:cNvPr>
          <p:cNvGrpSpPr>
            <a:grpSpLocks/>
          </p:cNvGrpSpPr>
          <p:nvPr/>
        </p:nvGrpSpPr>
        <p:grpSpPr bwMode="auto">
          <a:xfrm rot="2985637">
            <a:off x="7785101" y="3832007"/>
            <a:ext cx="1172633" cy="533400"/>
            <a:chOff x="7090977" y="3759854"/>
            <a:chExt cx="910636" cy="399317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253D1797-2D4B-30AA-C8AD-92E18E5732E5}"/>
                </a:ext>
              </a:extLst>
            </p:cNvPr>
            <p:cNvSpPr/>
            <p:nvPr/>
          </p:nvSpPr>
          <p:spPr>
            <a:xfrm>
              <a:off x="7085829" y="3765221"/>
              <a:ext cx="226837" cy="19807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C1CBA4E-2F77-633B-37AB-3C6EA940E519}"/>
                </a:ext>
              </a:extLst>
            </p:cNvPr>
            <p:cNvSpPr/>
            <p:nvPr/>
          </p:nvSpPr>
          <p:spPr>
            <a:xfrm>
              <a:off x="7314398" y="3764860"/>
              <a:ext cx="226837" cy="19807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FB93CEA-DDA7-41EB-F155-E8373B776308}"/>
                </a:ext>
              </a:extLst>
            </p:cNvPr>
            <p:cNvSpPr/>
            <p:nvPr/>
          </p:nvSpPr>
          <p:spPr>
            <a:xfrm>
              <a:off x="7543161" y="3766733"/>
              <a:ext cx="226837" cy="198073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0D8F1E3-5768-DC95-1499-CC34B7859015}"/>
                </a:ext>
              </a:extLst>
            </p:cNvPr>
            <p:cNvSpPr/>
            <p:nvPr/>
          </p:nvSpPr>
          <p:spPr>
            <a:xfrm>
              <a:off x="7770282" y="3763116"/>
              <a:ext cx="226837" cy="19807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400" dirty="0"/>
                <a:t> 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FA6DC8-34B3-2439-13F4-3912D458864F}"/>
                </a:ext>
              </a:extLst>
            </p:cNvPr>
            <p:cNvSpPr/>
            <p:nvPr/>
          </p:nvSpPr>
          <p:spPr>
            <a:xfrm>
              <a:off x="7314293" y="3963383"/>
              <a:ext cx="225193" cy="198074"/>
            </a:xfrm>
            <a:prstGeom prst="rect">
              <a:avLst/>
            </a:prstGeom>
            <a:solidFill>
              <a:srgbClr val="73AC00">
                <a:alpha val="93000"/>
              </a:srgbClr>
            </a:solidFill>
            <a:ln w="12700">
              <a:solidFill>
                <a:srgbClr val="517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4" grpId="0" animBg="1"/>
      <p:bldP spid="4" grpId="1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579</TotalTime>
  <Words>57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inherit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Phương Thảo</dc:creator>
  <cp:lastModifiedBy>Nguyễn Thị Phương Thảo</cp:lastModifiedBy>
  <cp:revision>22</cp:revision>
  <dcterms:created xsi:type="dcterms:W3CDTF">2022-10-27T13:51:11Z</dcterms:created>
  <dcterms:modified xsi:type="dcterms:W3CDTF">2023-02-11T02:32:53Z</dcterms:modified>
</cp:coreProperties>
</file>